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0" d="100"/>
          <a:sy n="80" d="100"/>
        </p:scale>
        <p:origin x="67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 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 Cleaning and Analysis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Findings and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1465" y="5570374"/>
            <a:ext cx="5496265" cy="475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Meet Our Team!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40682B-5FD8-7CEC-1937-9FBA524C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72" y="3616000"/>
            <a:ext cx="2091628" cy="24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E5B1DB-BDC4-BE24-0BC0-89785E8F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00" y="3616000"/>
            <a:ext cx="2091628" cy="24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1D111B-77E8-5EA5-7BC5-501F83C5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0649" y="169701"/>
            <a:ext cx="2091627" cy="24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{9D805A8B-4071-4BCF-8096-CB4CA4CDF594}tf33968143_win32</Template>
  <TotalTime>16</TotalTime>
  <Words>500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Meet Our Team! 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Cody Ledford</dc:creator>
  <cp:lastModifiedBy>Cody Ledford</cp:lastModifiedBy>
  <cp:revision>1</cp:revision>
  <dcterms:created xsi:type="dcterms:W3CDTF">2024-02-10T16:13:25Z</dcterms:created>
  <dcterms:modified xsi:type="dcterms:W3CDTF">2024-02-10T16:29:45Z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